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23E2ADD-63AD-4A4B-AA61-D4213AAB14FD}" type="datetimeFigureOut">
              <a:rPr lang="en-US" smtClean="0"/>
              <a:pPr/>
              <a:t>3/22/2010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3927524-7EC6-4022-91D5-BEF77C48FA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3E2ADD-63AD-4A4B-AA61-D4213AAB14FD}" type="datetimeFigureOut">
              <a:rPr lang="en-US" smtClean="0"/>
              <a:pPr/>
              <a:t>3/22/2010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27524-7EC6-4022-91D5-BEF77C48FA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3E2ADD-63AD-4A4B-AA61-D4213AAB14FD}" type="datetimeFigureOut">
              <a:rPr lang="en-US" smtClean="0"/>
              <a:pPr/>
              <a:t>3/22/2010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27524-7EC6-4022-91D5-BEF77C48FA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3E2ADD-63AD-4A4B-AA61-D4213AAB14FD}" type="datetimeFigureOut">
              <a:rPr lang="en-US" smtClean="0"/>
              <a:pPr/>
              <a:t>3/22/2010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27524-7EC6-4022-91D5-BEF77C48FA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3E2ADD-63AD-4A4B-AA61-D4213AAB14FD}" type="datetimeFigureOut">
              <a:rPr lang="en-US" smtClean="0"/>
              <a:pPr/>
              <a:t>3/22/2010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27524-7EC6-4022-91D5-BEF77C48FA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3E2ADD-63AD-4A4B-AA61-D4213AAB14FD}" type="datetimeFigureOut">
              <a:rPr lang="en-US" smtClean="0"/>
              <a:pPr/>
              <a:t>3/22/2010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27524-7EC6-4022-91D5-BEF77C48FA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3E2ADD-63AD-4A4B-AA61-D4213AAB14FD}" type="datetimeFigureOut">
              <a:rPr lang="en-US" smtClean="0"/>
              <a:pPr/>
              <a:t>3/22/2010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27524-7EC6-4022-91D5-BEF77C48FA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23E2ADD-63AD-4A4B-AA61-D4213AAB14FD}" type="datetimeFigureOut">
              <a:rPr lang="en-US" smtClean="0"/>
              <a:pPr/>
              <a:t>3/22/2010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27524-7EC6-4022-91D5-BEF77C48FA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23E2ADD-63AD-4A4B-AA61-D4213AAB14FD}" type="datetimeFigureOut">
              <a:rPr lang="en-US" smtClean="0"/>
              <a:pPr/>
              <a:t>3/22/2010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3927524-7EC6-4022-91D5-BEF77C48FA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3E2ADD-63AD-4A4B-AA61-D4213AAB14FD}" type="datetimeFigureOut">
              <a:rPr lang="en-US" smtClean="0"/>
              <a:pPr/>
              <a:t>3/22/2010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27524-7EC6-4022-91D5-BEF77C48FA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3E2ADD-63AD-4A4B-AA61-D4213AAB14FD}" type="datetimeFigureOut">
              <a:rPr lang="en-US" smtClean="0"/>
              <a:pPr/>
              <a:t>3/22/2010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27524-7EC6-4022-91D5-BEF77C48FA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23E2ADD-63AD-4A4B-AA61-D4213AAB14FD}" type="datetimeFigureOut">
              <a:rPr lang="en-US" smtClean="0"/>
              <a:pPr/>
              <a:t>3/22/2010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3927524-7EC6-4022-91D5-BEF77C48FA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Mesoscopic</a:t>
            </a:r>
            <a:r>
              <a:rPr lang="en-US" dirty="0" smtClean="0"/>
              <a:t> Modeling in Minnesota?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sz="2400" dirty="0" smtClean="0"/>
              <a:t>Brian Isaacson</a:t>
            </a:r>
          </a:p>
          <a:p>
            <a:pPr algn="l"/>
            <a:r>
              <a:rPr lang="en-US" sz="2400" dirty="0" smtClean="0"/>
              <a:t>MnDOT Metro District</a:t>
            </a:r>
          </a:p>
          <a:p>
            <a:pPr algn="l"/>
            <a:r>
              <a:rPr lang="en-US" sz="2400" dirty="0" smtClean="0"/>
              <a:t>March 22, 2010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Peer exchange</a:t>
            </a:r>
          </a:p>
          <a:p>
            <a:r>
              <a:rPr lang="en-US" dirty="0" smtClean="0"/>
              <a:t>Integrated Corridor Management</a:t>
            </a:r>
          </a:p>
          <a:p>
            <a:r>
              <a:rPr lang="en-US" dirty="0" smtClean="0"/>
              <a:t>U of M Duluth</a:t>
            </a:r>
          </a:p>
          <a:p>
            <a:r>
              <a:rPr lang="en-US" dirty="0" smtClean="0"/>
              <a:t>New Directions (and how will we get there?)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September 2009</a:t>
            </a:r>
          </a:p>
          <a:p>
            <a:pPr lvl="1"/>
            <a:r>
              <a:rPr lang="en-US" dirty="0" smtClean="0"/>
              <a:t>NAS looking to articulate how and when to use </a:t>
            </a:r>
            <a:r>
              <a:rPr lang="en-US" dirty="0" err="1" smtClean="0"/>
              <a:t>Mesoscopic</a:t>
            </a:r>
            <a:r>
              <a:rPr lang="en-US" dirty="0" smtClean="0"/>
              <a:t> Modeling/Dynamic Traffic Assignment</a:t>
            </a:r>
          </a:p>
          <a:p>
            <a:pPr lvl="1"/>
            <a:r>
              <a:rPr lang="en-US" dirty="0" smtClean="0"/>
              <a:t>Caltrans – Legislature passed laws requiring detailed greenhouse gases.  </a:t>
            </a:r>
          </a:p>
          <a:p>
            <a:pPr lvl="2"/>
            <a:r>
              <a:rPr lang="en-US" dirty="0" smtClean="0"/>
              <a:t>Resulted in extensive model improvements statewide</a:t>
            </a:r>
          </a:p>
          <a:p>
            <a:pPr lvl="2"/>
            <a:r>
              <a:rPr lang="en-US" dirty="0" smtClean="0"/>
              <a:t>Allocated over $12M to upgrade models</a:t>
            </a:r>
          </a:p>
          <a:p>
            <a:pPr lvl="2"/>
            <a:r>
              <a:rPr lang="en-US" dirty="0" smtClean="0"/>
              <a:t>Good for assessing the value of operational type improvements?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Exchange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workshop</a:t>
            </a:r>
          </a:p>
          <a:p>
            <a:pPr lvl="1"/>
            <a:r>
              <a:rPr lang="en-US" dirty="0" smtClean="0"/>
              <a:t>TRB /Caltrans</a:t>
            </a:r>
          </a:p>
          <a:p>
            <a:pPr lvl="1"/>
            <a:r>
              <a:rPr lang="en-US" dirty="0" smtClean="0"/>
              <a:t>Best Practices</a:t>
            </a:r>
          </a:p>
          <a:p>
            <a:pPr lvl="2"/>
            <a:r>
              <a:rPr lang="en-US" dirty="0" smtClean="0"/>
              <a:t>Minnesota example – I-394/TH 7/TH 55 project</a:t>
            </a:r>
          </a:p>
          <a:p>
            <a:pPr lvl="2"/>
            <a:r>
              <a:rPr lang="en-US" dirty="0" smtClean="0"/>
              <a:t>Uncertain about whether model runs/assumptions</a:t>
            </a:r>
          </a:p>
          <a:p>
            <a:pPr lvl="1"/>
            <a:r>
              <a:rPr lang="en-US" dirty="0" smtClean="0"/>
              <a:t>Much discussion about integrated corridor management as an emerging way to more effectively deal with congestion/manage urban systems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Integrated Corridor Management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Visiting Professor</a:t>
            </a:r>
          </a:p>
          <a:p>
            <a:r>
              <a:rPr lang="en-US" dirty="0" smtClean="0"/>
              <a:t>Under Dr Eil Kwon’s direction</a:t>
            </a:r>
          </a:p>
          <a:p>
            <a:r>
              <a:rPr lang="en-US" dirty="0" smtClean="0"/>
              <a:t>Projects to test </a:t>
            </a:r>
            <a:r>
              <a:rPr lang="en-US" dirty="0" err="1" smtClean="0"/>
              <a:t>Dynus</a:t>
            </a:r>
            <a:r>
              <a:rPr lang="en-US" dirty="0" smtClean="0"/>
              <a:t>-T out</a:t>
            </a:r>
          </a:p>
          <a:p>
            <a:pPr lvl="1"/>
            <a:r>
              <a:rPr lang="en-US" dirty="0" smtClean="0"/>
              <a:t>494/35W</a:t>
            </a:r>
          </a:p>
          <a:p>
            <a:pPr lvl="1"/>
            <a:r>
              <a:rPr lang="en-US" dirty="0" smtClean="0"/>
              <a:t>I-94 (Between St Paul and Minneapolis)</a:t>
            </a:r>
          </a:p>
          <a:p>
            <a:pPr lvl="1"/>
            <a:r>
              <a:rPr lang="en-US" dirty="0" smtClean="0"/>
              <a:t>Other ideas?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University of Minnesota - Duluth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Potential for Greenhouse Gas analysis as a requirement</a:t>
            </a:r>
          </a:p>
          <a:p>
            <a:r>
              <a:rPr lang="en-US" dirty="0" smtClean="0"/>
              <a:t>Parallel corridor impacts associated with minimal trunk highway project</a:t>
            </a:r>
          </a:p>
          <a:p>
            <a:r>
              <a:rPr lang="en-US" dirty="0" smtClean="0"/>
              <a:t>Greater emphasis on operational improvements (and wanting understand the benefits)</a:t>
            </a:r>
          </a:p>
          <a:p>
            <a:r>
              <a:rPr lang="en-US" smtClean="0"/>
              <a:t>Integration of more MODES?!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Directions?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142</TotalTime>
  <Words>190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Concourse</vt:lpstr>
      <vt:lpstr>Mesoscopic Modeling in Minnesota?</vt:lpstr>
      <vt:lpstr>Overview</vt:lpstr>
      <vt:lpstr>Peer Exchange</vt:lpstr>
      <vt:lpstr>Integrated Corridor Management</vt:lpstr>
      <vt:lpstr>University of Minnesota - Duluth</vt:lpstr>
      <vt:lpstr>New Directions?</vt:lpstr>
    </vt:vector>
  </TitlesOfParts>
  <Company>MNDOT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Mesoscopic Modeling in Minnesota?</dc:title>
  <dc:creator>Brian E Isaacson</dc:creator>
  <cp:lastModifiedBy>AHTC2</cp:lastModifiedBy>
  <cp:revision>7</cp:revision>
  <dcterms:created xsi:type="dcterms:W3CDTF">2010-03-19T16:27:46Z</dcterms:created>
  <dcterms:modified xsi:type="dcterms:W3CDTF">2010-03-22T14:53:54Z</dcterms:modified>
</cp:coreProperties>
</file>